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100" d="100"/>
          <a:sy n="100" d="100"/>
        </p:scale>
        <p:origin x="1260" y="-1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D75A-E7FB-4CEA-8B8A-43162ECCC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93FE7E-B8AA-4D19-B4ED-6005CCD52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AE7637-0279-4AA9-96C5-68424C46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DB4BAE-273D-4D07-88BF-219D4804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5E6D9-6306-4686-9650-6A4F40D2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33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4A25E-93D6-4E6F-BDA2-7578FB93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0D0A78-DDA3-4CE5-B3FB-FAE4CBF55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7C20BF-CA98-421D-B17C-DA658DA3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EAF30A-F0E7-4DC3-8596-EA863A87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967AD6-A9B6-483E-8B02-C330C5BC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612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59B07-0815-48A4-AA63-53747AFD5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2321B9-9F80-43D8-BEF4-E829D443D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1059D-E3BE-4745-B899-D9FEEF37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41201B-1CF0-4CBB-B6D1-E12E0947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7C1E0-257B-46CD-A439-81D7CC9B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734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56E27-5179-4C60-9EA6-1016935C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2D0653-A228-4720-B09A-CE0084389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7BA576-697A-47F6-9DEA-1F5CAAAC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FCE776-DEEB-480B-8FBF-9048F895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ED30DE-1691-4EB2-AC5D-0F892B34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16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D988B-5ABB-4A75-B6DC-A7F8C810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B6CE3B-18D4-4CED-8368-BFA9357C8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B11ECB-D3F7-4B81-924B-CC874662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B274A4-9D18-4BEE-89BF-C5975F68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31F5A-C600-4846-A19A-FA6B1B08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92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7B53F-B30F-41CC-8B4F-F9FCE828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0460D1-4970-4BD3-84D8-CB7459780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F5185A-835C-4F1C-B8AC-B8EAAABC4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0055DC-1B9B-4983-ADDD-9A27A853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6C5FCA-0C21-48DF-827C-4207E1DF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7BB3C-569C-4CA5-B9BD-B5D93ED6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38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F68F5-0595-42E5-AA10-F6A6077D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296E75-788C-4405-9E88-45E042A4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261F63-6B46-4F0F-9B46-933B150B9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33CB21-529D-4514-A0D9-5985AEC58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65D5F7-845A-4443-9689-640763CF3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5748BF-6D51-4399-BBDC-C8617AF6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AAC117-1002-4DF4-A1B6-83727BC7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8E9557-3EB7-4496-B022-32E4EA1A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6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CB058-C018-4667-B1C4-1B52554C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A893F3-9C52-47E1-B188-CBA12B5E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8F7E88-3A3B-4A5D-BFD8-777AE85B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C7FBAF-F06F-44D7-B4CF-FC8239E7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38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86A0F4-5911-4B02-A4DE-C516606F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98EE6F-704B-4FCD-8129-F1C8FD7F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1D0FF6-7F36-4031-A9DA-5449A852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7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E6875-EBE4-466B-BADA-09516A7F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AD31D1-9359-4129-9E7C-56525FE98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4476C6-16F6-4908-B25A-69B5F2369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075E72-3F29-4189-913A-D1D48C03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E16DEB-498B-4FCB-AA5B-14BB34C1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BD0E14-81C4-462E-88A4-F738D3CD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71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DC2F9-AD6D-46E2-A586-C8785BE3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277DA5-0E9C-4993-9AEA-AFA8C1E64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4CE115-E21C-4D03-B64A-F2395D6F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7B7F88-8C3B-41FB-846F-1491C4E1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C8DCA-51B6-4E16-A40C-B76F0F2C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6DECCE-C953-48BC-8FAE-FAB24870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76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598059-FFE5-433A-B730-DC2AB0A0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A8993D-1A24-4EA6-8C9A-87CA1BAB8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568513-7329-4902-B609-FB49DDB30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68590-093E-4485-9BA0-81DE75BCCE3D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3EC7C3-7335-4084-BFFE-547BD9776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3946F3-55F5-4555-B98B-0CD27BA89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0598-39A3-4A61-9A46-0A8AD53D0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19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A594ACB-FCAB-4CAF-9A7D-2CC5B7BB1692}"/>
              </a:ext>
            </a:extLst>
          </p:cNvPr>
          <p:cNvSpPr txBox="1"/>
          <p:nvPr/>
        </p:nvSpPr>
        <p:spPr>
          <a:xfrm>
            <a:off x="2770094" y="515499"/>
            <a:ext cx="3091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INSTITUTO DE FORMACIÓN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24356-20E8-4F56-9393-CD56266187DA}"/>
              </a:ext>
            </a:extLst>
          </p:cNvPr>
          <p:cNvSpPr txBox="1"/>
          <p:nvPr/>
        </p:nvSpPr>
        <p:spPr>
          <a:xfrm>
            <a:off x="2770094" y="996066"/>
            <a:ext cx="3091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DEL CENTRO Y SURESTE</a:t>
            </a:r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2DD12735-6BBC-49CA-8EF9-4CDE67F9267F}"/>
              </a:ext>
            </a:extLst>
          </p:cNvPr>
          <p:cNvSpPr/>
          <p:nvPr/>
        </p:nvSpPr>
        <p:spPr>
          <a:xfrm>
            <a:off x="3079375" y="2171700"/>
            <a:ext cx="289112" cy="307777"/>
          </a:xfrm>
          <a:prstGeom prst="mathMultiply">
            <a:avLst>
              <a:gd name="adj1" fmla="val 106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D864C1A9-42BF-40DD-A877-AF5BB12FFEC8}"/>
              </a:ext>
            </a:extLst>
          </p:cNvPr>
          <p:cNvSpPr/>
          <p:nvPr/>
        </p:nvSpPr>
        <p:spPr>
          <a:xfrm>
            <a:off x="4037878" y="2171700"/>
            <a:ext cx="289112" cy="307777"/>
          </a:xfrm>
          <a:prstGeom prst="mathMultiply">
            <a:avLst>
              <a:gd name="adj1" fmla="val 106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855EFAF7-F0B5-473D-9098-778F3A33CD06}"/>
              </a:ext>
            </a:extLst>
          </p:cNvPr>
          <p:cNvSpPr/>
          <p:nvPr/>
        </p:nvSpPr>
        <p:spPr>
          <a:xfrm>
            <a:off x="4997586" y="2171700"/>
            <a:ext cx="289112" cy="307777"/>
          </a:xfrm>
          <a:prstGeom prst="mathMultiply">
            <a:avLst>
              <a:gd name="adj1" fmla="val 106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ADEF58BA-A856-41BA-87E1-BF3A787E623F}"/>
              </a:ext>
            </a:extLst>
          </p:cNvPr>
          <p:cNvSpPr/>
          <p:nvPr/>
        </p:nvSpPr>
        <p:spPr>
          <a:xfrm>
            <a:off x="6002603" y="2171700"/>
            <a:ext cx="289112" cy="307777"/>
          </a:xfrm>
          <a:prstGeom prst="mathMultiply">
            <a:avLst>
              <a:gd name="adj1" fmla="val 106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03DD281-90DD-4664-A2C5-741209570624}"/>
              </a:ext>
            </a:extLst>
          </p:cNvPr>
          <p:cNvSpPr txBox="1"/>
          <p:nvPr/>
        </p:nvSpPr>
        <p:spPr>
          <a:xfrm>
            <a:off x="2707728" y="2802219"/>
            <a:ext cx="3940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Licenciatura en Derecho; Especialidad en Actuación Judicial; Maestrías en: Derecho Público, Derecho Procesal Civil, Ciencias Penales, Doctorado en: Educación, Derecho.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337A19-9216-4EA1-8861-85242D8E473E}"/>
              </a:ext>
            </a:extLst>
          </p:cNvPr>
          <p:cNvSpPr txBox="1"/>
          <p:nvPr/>
        </p:nvSpPr>
        <p:spPr>
          <a:xfrm>
            <a:off x="2707728" y="3844598"/>
            <a:ext cx="39404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Abogado Litigante desde 1982 a la fecha.</a:t>
            </a:r>
          </a:p>
          <a:p>
            <a:pPr algn="just">
              <a:buFontTx/>
              <a:buChar char="-"/>
            </a:pP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Presidente del Consejo de Menores Infractores del Edo. De Chiapas.</a:t>
            </a:r>
          </a:p>
          <a:p>
            <a:pPr algn="just">
              <a:buFontTx/>
              <a:buChar char="-"/>
            </a:pP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Encargado de Prevención de conductas antisociales del Colegio de Bachilleres de Chiapas </a:t>
            </a:r>
          </a:p>
          <a:p>
            <a:pPr algn="just">
              <a:buFontTx/>
              <a:buChar char="-"/>
            </a:pP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Director de Visitaduría de la Procuraduría de Justicia.</a:t>
            </a:r>
          </a:p>
          <a:p>
            <a:pPr algn="just">
              <a:buFontTx/>
              <a:buChar char="-"/>
            </a:pP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Director de Asuntos Laborales de la Secretaría de Educación de Chiapas.</a:t>
            </a:r>
          </a:p>
          <a:p>
            <a:pPr algn="just">
              <a:buFontTx/>
              <a:buChar char="-"/>
            </a:pP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Asesor del Congreso del Estado.</a:t>
            </a:r>
          </a:p>
          <a:p>
            <a:pPr algn="just">
              <a:buFontTx/>
              <a:buChar char="-"/>
            </a:pP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Asesor del Ayuntamiento de Tuxtla, Gutiérrez, Chiapas.</a:t>
            </a:r>
          </a:p>
          <a:p>
            <a:pPr algn="just">
              <a:buFontTx/>
              <a:buChar char="-"/>
            </a:pP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Docente Universitario desde 1992 a la fecha en: Universidad San Marcos, Universidad Tacaná, Universidad José Vasconcelos, Universidad Juan Pablo II, Universidad INFA., en los niveles de Licenciatura, Maestría y Doctorado en las materias de, Nivel Licenciatura: Derecho penal I y II, Derecho Procesal Penal, Derecho Constitucional, Derecho Civil I, II, III y IV, Derecho Notarial, Derecho Agrario, Derecho Administrativo, Propiedad Intelectual y Derechos de Autor, Delitos Sexuales, Derecho Fiscal, Derecho Procesal Civil, Derecho Procesal Fiscal, Sistemas Penitenciarios, Prevención, Sociología Jurídica y Sociología Criminológica, Política Criminal, Delincuencia Organizada, Investigación Criminal, etc.</a:t>
            </a:r>
          </a:p>
          <a:p>
            <a:pPr algn="just">
              <a:buFontTx/>
              <a:buChar char="-"/>
            </a:pP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Nivel Maestría y Doctorado: Acciones y Excepciones, Derecho Informático, Filosofía del Derecho, Demanda y Contestación de la Demanda, Actos prejudiciales, Recursos en Materia Penal, Aplicación y práctica Judicial, Argumentación Jurídica y Alegatos, Legislación y Ética Pericial, Lógica Jurídica, Sociología de la Educación, Debido proceso y adecuada defensa, Derecho probatorio, Derecho Penal Ejecutivo, La Vía de Apremio.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1CA14E-BEDE-4772-9336-05352107D3A4}"/>
              </a:ext>
            </a:extLst>
          </p:cNvPr>
          <p:cNvSpPr txBox="1"/>
          <p:nvPr/>
        </p:nvSpPr>
        <p:spPr>
          <a:xfrm>
            <a:off x="2710144" y="7133814"/>
            <a:ext cx="3940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Curso de Amparo;</a:t>
            </a:r>
          </a:p>
          <a:p>
            <a:pPr marL="171450" indent="-171450">
              <a:buFontTx/>
              <a:buChar char="-"/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Curso de Derecho Civil I, II y III;</a:t>
            </a:r>
          </a:p>
          <a:p>
            <a:pPr marL="171450" indent="-171450">
              <a:buFontTx/>
              <a:buChar char="-"/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Curso de Derecho Notarial y Registral; para la Universidad San Marcos.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B993EC5-6827-4879-8426-A37F263621CD}"/>
              </a:ext>
            </a:extLst>
          </p:cNvPr>
          <p:cNvSpPr txBox="1"/>
          <p:nvPr/>
        </p:nvSpPr>
        <p:spPr>
          <a:xfrm>
            <a:off x="225910" y="6529893"/>
            <a:ext cx="206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800"/>
              </a:lnSpc>
            </a:pPr>
            <a:r>
              <a:rPr lang="es-MX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Puntualidad</a:t>
            </a:r>
          </a:p>
          <a:p>
            <a:pPr algn="just">
              <a:lnSpc>
                <a:spcPts val="800"/>
              </a:lnSpc>
            </a:pPr>
            <a:r>
              <a:rPr lang="es-MX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Facilidad de expresión y redacción</a:t>
            </a:r>
          </a:p>
          <a:p>
            <a:pPr algn="just">
              <a:lnSpc>
                <a:spcPts val="800"/>
              </a:lnSpc>
            </a:pPr>
            <a:r>
              <a:rPr lang="es-MX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de organización y liderazgo</a:t>
            </a:r>
          </a:p>
          <a:p>
            <a:pPr algn="just">
              <a:lnSpc>
                <a:spcPts val="800"/>
              </a:lnSpc>
            </a:pPr>
            <a:r>
              <a:rPr lang="es-MX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Aptitud para la docencia.</a:t>
            </a:r>
          </a:p>
          <a:p>
            <a:pPr algn="just">
              <a:lnSpc>
                <a:spcPts val="800"/>
              </a:lnSpc>
            </a:pPr>
            <a:r>
              <a:rPr lang="es-MX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Facilidad de aplicación de métodos y técnicas pedagógicas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33AD69-A7FD-45CA-90AA-57AD48765C85}"/>
              </a:ext>
            </a:extLst>
          </p:cNvPr>
          <p:cNvSpPr txBox="1"/>
          <p:nvPr/>
        </p:nvSpPr>
        <p:spPr>
          <a:xfrm>
            <a:off x="376517" y="7576956"/>
            <a:ext cx="1839558" cy="12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Interés por las causas sociales</a:t>
            </a:r>
          </a:p>
          <a:p>
            <a:pPr>
              <a:lnSpc>
                <a:spcPct val="150000"/>
              </a:lnSpc>
            </a:pPr>
            <a:r>
              <a:rPr lang="es-MX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Interés por el medio ambiente</a:t>
            </a:r>
          </a:p>
          <a:p>
            <a:pPr>
              <a:lnSpc>
                <a:spcPct val="150000"/>
              </a:lnSpc>
            </a:pPr>
            <a:r>
              <a:rPr lang="es-MX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Aficionado a la lectura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13D65B-E190-4487-A376-DB99D9D9673B}"/>
              </a:ext>
            </a:extLst>
          </p:cNvPr>
          <p:cNvSpPr txBox="1"/>
          <p:nvPr/>
        </p:nvSpPr>
        <p:spPr>
          <a:xfrm>
            <a:off x="235435" y="5368092"/>
            <a:ext cx="198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j.a.manuelcastellanos_palacios@hotmail.com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D7616E-D184-45DE-A1C7-8CB14B5B0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175"/>
            <a:ext cx="2408779" cy="26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39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373</Words>
  <Application>Microsoft Office PowerPoint</Application>
  <PresentationFormat>Carta (216 x 279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 INFA</dc:creator>
  <cp:lastModifiedBy>J. A. Manuel Castellanos Palacios</cp:lastModifiedBy>
  <cp:revision>15</cp:revision>
  <dcterms:created xsi:type="dcterms:W3CDTF">2020-08-27T14:44:40Z</dcterms:created>
  <dcterms:modified xsi:type="dcterms:W3CDTF">2020-08-28T00:48:22Z</dcterms:modified>
</cp:coreProperties>
</file>